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8288000" cy="10287000"/>
  <p:notesSz cx="6858000" cy="9144000"/>
  <p:embeddedFontLst>
    <p:embeddedFont>
      <p:font typeface="TDTD한강고딕" panose="020B0600000101010101" charset="-127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Tlab 레트로라이프 Bold" panose="020B0600000101010101" charset="-127"/>
      <p:regular r:id="rId24"/>
    </p:embeddedFont>
    <p:embeddedFont>
      <p:font typeface="TDTD순고딕" panose="020B0600000101010101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Tlab 레트로라이프" panose="020B0600000101010101" charset="-127"/>
      <p:regular r:id="rId28"/>
    </p:embeddedFont>
    <p:embeddedFont>
      <p:font typeface="Montserrat Bold" panose="020B0600000101010101" charset="0"/>
      <p:regular r:id="rId29"/>
    </p:embeddedFont>
    <p:embeddedFont>
      <p:font typeface="Poppins" panose="020B0600000101010101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73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8604504" y="2808143"/>
            <a:ext cx="1078992" cy="1078992"/>
          </a:xfrm>
          <a:custGeom>
            <a:avLst/>
            <a:gdLst/>
            <a:ahLst/>
            <a:cxnLst/>
            <a:rect l="l" t="t" r="r" b="b"/>
            <a:pathLst>
              <a:path w="1078992" h="1078992">
                <a:moveTo>
                  <a:pt x="0" y="0"/>
                </a:moveTo>
                <a:lnTo>
                  <a:pt x="1078992" y="0"/>
                </a:lnTo>
                <a:lnTo>
                  <a:pt x="1078992" y="1078992"/>
                </a:lnTo>
                <a:lnTo>
                  <a:pt x="0" y="1078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028700" y="1031875"/>
            <a:ext cx="2975373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42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TEAM PROJECT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006053" y="5531960"/>
            <a:ext cx="8275894" cy="132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5"/>
              </a:lnSpc>
            </a:pPr>
            <a:r>
              <a:rPr lang="en-US" sz="7796" spc="-163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PRESENTATION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647037" y="3668060"/>
            <a:ext cx="8993926" cy="200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40"/>
              </a:lnSpc>
            </a:pPr>
            <a:r>
              <a:rPr lang="en-US" sz="11743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 프로젝트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8938" y="7586348"/>
            <a:ext cx="4174523" cy="1544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2"/>
              </a:lnSpc>
            </a:pPr>
            <a:r>
              <a:rPr lang="en-US" sz="2937" spc="-6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6조 </a:t>
            </a:r>
          </a:p>
          <a:p>
            <a:pPr algn="l">
              <a:lnSpc>
                <a:spcPts val="4112"/>
              </a:lnSpc>
            </a:pPr>
            <a:r>
              <a:rPr lang="en-US" sz="2937" spc="-6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팀장 : 이유나 </a:t>
            </a:r>
          </a:p>
          <a:p>
            <a:pPr algn="l">
              <a:lnSpc>
                <a:spcPts val="4112"/>
              </a:lnSpc>
            </a:pPr>
            <a:r>
              <a:rPr lang="en-US" sz="2937" spc="-6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팀원 : 박윤호 이재빈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9981064" y="6133562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433675" y="3361572"/>
            <a:ext cx="9910188" cy="5524930"/>
          </a:xfrm>
          <a:custGeom>
            <a:avLst/>
            <a:gdLst/>
            <a:ahLst/>
            <a:cxnLst/>
            <a:rect l="l" t="t" r="r" b="b"/>
            <a:pathLst>
              <a:path w="9910188" h="5524930">
                <a:moveTo>
                  <a:pt x="0" y="0"/>
                </a:moveTo>
                <a:lnTo>
                  <a:pt x="9910188" y="0"/>
                </a:lnTo>
                <a:lnTo>
                  <a:pt x="9910188" y="5524930"/>
                </a:lnTo>
                <a:lnTo>
                  <a:pt x="0" y="55249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3870789" y="1401775"/>
            <a:ext cx="611027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클래스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343863" y="5342194"/>
            <a:ext cx="49059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직원 이름 기능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9981064" y="5487015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275297" y="3556859"/>
            <a:ext cx="9562195" cy="3701510"/>
          </a:xfrm>
          <a:custGeom>
            <a:avLst/>
            <a:gdLst/>
            <a:ahLst/>
            <a:cxnLst/>
            <a:rect l="l" t="t" r="r" b="b"/>
            <a:pathLst>
              <a:path w="9562195" h="3701510">
                <a:moveTo>
                  <a:pt x="0" y="0"/>
                </a:moveTo>
                <a:lnTo>
                  <a:pt x="9562195" y="0"/>
                </a:lnTo>
                <a:lnTo>
                  <a:pt x="9562195" y="3701510"/>
                </a:lnTo>
                <a:lnTo>
                  <a:pt x="0" y="37015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4817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3870789" y="1401775"/>
            <a:ext cx="611027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클래스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33588" y="4655592"/>
            <a:ext cx="49059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통계 기능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9981064" y="5487015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295041" y="3003209"/>
            <a:ext cx="9797087" cy="4668251"/>
          </a:xfrm>
          <a:custGeom>
            <a:avLst/>
            <a:gdLst/>
            <a:ahLst/>
            <a:cxnLst/>
            <a:rect l="l" t="t" r="r" b="b"/>
            <a:pathLst>
              <a:path w="9797087" h="4668251">
                <a:moveTo>
                  <a:pt x="0" y="0"/>
                </a:moveTo>
                <a:lnTo>
                  <a:pt x="9797088" y="0"/>
                </a:lnTo>
                <a:lnTo>
                  <a:pt x="9797088" y="4668252"/>
                </a:lnTo>
                <a:lnTo>
                  <a:pt x="0" y="46682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3375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3870789" y="1401775"/>
            <a:ext cx="611027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클래스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92129" y="4813460"/>
            <a:ext cx="49059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부서장 기능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1217533" y="5143500"/>
            <a:ext cx="5107197" cy="3097319"/>
            <a:chOff x="0" y="0"/>
            <a:chExt cx="6809596" cy="4129758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6809596" cy="4129758"/>
              <a:chOff x="0" y="0"/>
              <a:chExt cx="1345105" cy="81575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345105" cy="815755"/>
              </a:xfrm>
              <a:custGeom>
                <a:avLst/>
                <a:gdLst/>
                <a:ahLst/>
                <a:cxnLst/>
                <a:rect l="l" t="t" r="r" b="b"/>
                <a:pathLst>
                  <a:path w="1345105" h="815755">
                    <a:moveTo>
                      <a:pt x="33349" y="0"/>
                    </a:moveTo>
                    <a:lnTo>
                      <a:pt x="1311756" y="0"/>
                    </a:lnTo>
                    <a:cubicBezTo>
                      <a:pt x="1330174" y="0"/>
                      <a:pt x="1345105" y="14931"/>
                      <a:pt x="1345105" y="33349"/>
                    </a:cubicBezTo>
                    <a:lnTo>
                      <a:pt x="1345105" y="782405"/>
                    </a:lnTo>
                    <a:cubicBezTo>
                      <a:pt x="1345105" y="791250"/>
                      <a:pt x="1341592" y="799733"/>
                      <a:pt x="1335338" y="805987"/>
                    </a:cubicBezTo>
                    <a:cubicBezTo>
                      <a:pt x="1329083" y="812241"/>
                      <a:pt x="1320601" y="815755"/>
                      <a:pt x="1311756" y="815755"/>
                    </a:cubicBezTo>
                    <a:lnTo>
                      <a:pt x="33349" y="815755"/>
                    </a:lnTo>
                    <a:cubicBezTo>
                      <a:pt x="14931" y="815755"/>
                      <a:pt x="0" y="800824"/>
                      <a:pt x="0" y="782405"/>
                    </a:cubicBezTo>
                    <a:lnTo>
                      <a:pt x="0" y="33349"/>
                    </a:lnTo>
                    <a:cubicBezTo>
                      <a:pt x="0" y="14931"/>
                      <a:pt x="14931" y="0"/>
                      <a:pt x="33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485849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1345105" cy="8633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3" name="AutoShape 23"/>
            <p:cNvSpPr/>
            <p:nvPr/>
          </p:nvSpPr>
          <p:spPr>
            <a:xfrm>
              <a:off x="14907" y="1152271"/>
              <a:ext cx="6794688" cy="0"/>
            </a:xfrm>
            <a:prstGeom prst="line">
              <a:avLst/>
            </a:prstGeom>
            <a:ln w="25400" cap="flat">
              <a:solidFill>
                <a:srgbClr val="48584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967097" y="3223335"/>
            <a:ext cx="1608070" cy="1555442"/>
          </a:xfrm>
          <a:custGeom>
            <a:avLst/>
            <a:gdLst/>
            <a:ahLst/>
            <a:cxnLst/>
            <a:rect l="l" t="t" r="r" b="b"/>
            <a:pathLst>
              <a:path w="1608070" h="1555442">
                <a:moveTo>
                  <a:pt x="0" y="0"/>
                </a:moveTo>
                <a:lnTo>
                  <a:pt x="1608070" y="0"/>
                </a:lnTo>
                <a:lnTo>
                  <a:pt x="1608070" y="1555442"/>
                </a:lnTo>
                <a:lnTo>
                  <a:pt x="0" y="1555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5110767" y="3033735"/>
            <a:ext cx="5169255" cy="5470111"/>
          </a:xfrm>
          <a:custGeom>
            <a:avLst/>
            <a:gdLst/>
            <a:ahLst/>
            <a:cxnLst/>
            <a:rect l="l" t="t" r="r" b="b"/>
            <a:pathLst>
              <a:path w="5169255" h="5470111">
                <a:moveTo>
                  <a:pt x="0" y="0"/>
                </a:moveTo>
                <a:lnTo>
                  <a:pt x="5169255" y="0"/>
                </a:lnTo>
                <a:lnTo>
                  <a:pt x="5169255" y="5470111"/>
                </a:lnTo>
                <a:lnTo>
                  <a:pt x="0" y="54701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>
            <a:off x="1700838" y="3033735"/>
            <a:ext cx="3076937" cy="5470111"/>
          </a:xfrm>
          <a:custGeom>
            <a:avLst/>
            <a:gdLst/>
            <a:ahLst/>
            <a:cxnLst/>
            <a:rect l="l" t="t" r="r" b="b"/>
            <a:pathLst>
              <a:path w="3076937" h="5470111">
                <a:moveTo>
                  <a:pt x="0" y="0"/>
                </a:moveTo>
                <a:lnTo>
                  <a:pt x="3076938" y="0"/>
                </a:lnTo>
                <a:lnTo>
                  <a:pt x="3076938" y="5470111"/>
                </a:lnTo>
                <a:lnTo>
                  <a:pt x="0" y="54701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4221484" y="1411310"/>
            <a:ext cx="1065391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시행착오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646937" y="6530613"/>
            <a:ext cx="4248390" cy="119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코드 오류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474979" lvl="1" indent="-237490" algn="l">
              <a:lnSpc>
                <a:spcPts val="362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시간 부족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561000" y="5278239"/>
            <a:ext cx="24202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시행착오</a:t>
            </a:r>
          </a:p>
        </p:txBody>
      </p:sp>
      <p:sp>
        <p:nvSpPr>
          <p:cNvPr id="31" name="Freeform 31"/>
          <p:cNvSpPr/>
          <p:nvPr/>
        </p:nvSpPr>
        <p:spPr>
          <a:xfrm>
            <a:off x="3897811" y="3024514"/>
            <a:ext cx="11301259" cy="4237972"/>
          </a:xfrm>
          <a:custGeom>
            <a:avLst/>
            <a:gdLst/>
            <a:ahLst/>
            <a:cxnLst/>
            <a:rect l="l" t="t" r="r" b="b"/>
            <a:pathLst>
              <a:path w="11301259" h="4237972">
                <a:moveTo>
                  <a:pt x="0" y="0"/>
                </a:moveTo>
                <a:lnTo>
                  <a:pt x="11301259" y="0"/>
                </a:lnTo>
                <a:lnTo>
                  <a:pt x="11301259" y="4237972"/>
                </a:lnTo>
                <a:lnTo>
                  <a:pt x="0" y="42379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 flipH="1" flipV="1">
            <a:off x="6435528" y="4527630"/>
            <a:ext cx="0" cy="3288068"/>
          </a:xfrm>
          <a:prstGeom prst="line">
            <a:avLst/>
          </a:prstGeom>
          <a:ln w="19050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 flipV="1">
            <a:off x="11853741" y="4527630"/>
            <a:ext cx="0" cy="3288068"/>
          </a:xfrm>
          <a:prstGeom prst="line">
            <a:avLst/>
          </a:prstGeom>
          <a:ln w="19050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4239802" y="1410881"/>
            <a:ext cx="811904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팀원 역할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92320" y="3897659"/>
            <a:ext cx="4057407" cy="181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6"/>
              </a:lnSpc>
            </a:pPr>
            <a:r>
              <a:rPr lang="en-US" sz="10640" b="1">
                <a:solidFill>
                  <a:srgbClr val="658C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15296" y="3897659"/>
            <a:ext cx="4057407" cy="181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6"/>
              </a:lnSpc>
            </a:pPr>
            <a:r>
              <a:rPr lang="en-US" sz="10640" b="1">
                <a:solidFill>
                  <a:srgbClr val="658C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32241" y="3897659"/>
            <a:ext cx="4057407" cy="181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6"/>
              </a:lnSpc>
            </a:pPr>
            <a:r>
              <a:rPr lang="en-US" sz="10640" b="1">
                <a:solidFill>
                  <a:srgbClr val="658C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566779" y="6165016"/>
            <a:ext cx="232055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유나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983724" y="6165016"/>
            <a:ext cx="232055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윤호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94975" y="6165016"/>
            <a:ext cx="3411837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재빈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306359" y="7042903"/>
            <a:ext cx="3252869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클래스, 메인, 통계,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코드연결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308326" y="7042903"/>
            <a:ext cx="3672617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기능 메서드</a:t>
            </a:r>
          </a:p>
          <a:p>
            <a:pPr algn="ctr">
              <a:lnSpc>
                <a:spcPts val="3079"/>
              </a:lnSpc>
            </a:pPr>
            <a:endParaRPr lang="en-US" sz="2199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3079"/>
              </a:lnSpc>
            </a:pPr>
            <a:endParaRPr lang="en-US" sz="2199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018985" y="7070843"/>
            <a:ext cx="32878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기능 메서드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A40AC53-497C-7F94-EBD3-07B115C1E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0108" y="338821"/>
            <a:ext cx="7261996" cy="9791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3" name="Group 3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4239802" y="1410881"/>
            <a:ext cx="811904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팀원 소감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  <p:sp>
        <p:nvSpPr>
          <p:cNvPr id="12" name="AutoShape 12"/>
          <p:cNvSpPr/>
          <p:nvPr/>
        </p:nvSpPr>
        <p:spPr>
          <a:xfrm flipH="1" flipV="1">
            <a:off x="6435528" y="4527630"/>
            <a:ext cx="0" cy="3288068"/>
          </a:xfrm>
          <a:prstGeom prst="line">
            <a:avLst/>
          </a:prstGeom>
          <a:ln w="19050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 flipV="1">
            <a:off x="11853741" y="4527630"/>
            <a:ext cx="0" cy="3288068"/>
          </a:xfrm>
          <a:prstGeom prst="line">
            <a:avLst/>
          </a:prstGeom>
          <a:ln w="19050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701845" y="3090884"/>
            <a:ext cx="4057407" cy="181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6"/>
              </a:lnSpc>
            </a:pPr>
            <a:r>
              <a:rPr lang="en-US" sz="10640" b="1">
                <a:solidFill>
                  <a:srgbClr val="658C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유나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20059" y="3090884"/>
            <a:ext cx="4057407" cy="181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6"/>
              </a:lnSpc>
            </a:pPr>
            <a:r>
              <a:rPr lang="en-US" sz="10640" b="1">
                <a:solidFill>
                  <a:srgbClr val="658C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윤호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58843" y="3090884"/>
            <a:ext cx="4057407" cy="181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6"/>
              </a:lnSpc>
            </a:pPr>
            <a:r>
              <a:rPr lang="en-US" sz="10640" b="1">
                <a:solidFill>
                  <a:srgbClr val="658C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재빈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23319" y="5542633"/>
            <a:ext cx="4694941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다양한 기능을 구상해보고 실제로 구현해볼 수 있어서 좋은 시간이었습니다.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96530" y="5542633"/>
            <a:ext cx="4694941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프로젝트를 진행하면서 저의 부족함을 많이 느꼈고, 친절하게 도와준 팀원들에게 감사합니다.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72816" y="5542633"/>
            <a:ext cx="4694941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비율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나눌때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433이라고는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했지만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팀장님이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너무잘하셔서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사실상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622라고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봐도</a:t>
            </a:r>
            <a:endParaRPr lang="en-US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무방합니다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4239802" y="1410881"/>
            <a:ext cx="1065391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질문과 답변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373184" y="4834443"/>
            <a:ext cx="5541633" cy="1678286"/>
            <a:chOff x="0" y="0"/>
            <a:chExt cx="7388844" cy="22377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66813" cy="2237714"/>
            </a:xfrm>
            <a:custGeom>
              <a:avLst/>
              <a:gdLst/>
              <a:ahLst/>
              <a:cxnLst/>
              <a:rect l="l" t="t" r="r" b="b"/>
              <a:pathLst>
                <a:path w="2366813" h="2237714">
                  <a:moveTo>
                    <a:pt x="0" y="0"/>
                  </a:moveTo>
                  <a:lnTo>
                    <a:pt x="2366813" y="0"/>
                  </a:lnTo>
                  <a:lnTo>
                    <a:pt x="2366813" y="2237714"/>
                  </a:lnTo>
                  <a:lnTo>
                    <a:pt x="0" y="2237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4907508" y="0"/>
              <a:ext cx="2481336" cy="2237714"/>
            </a:xfrm>
            <a:custGeom>
              <a:avLst/>
              <a:gdLst/>
              <a:ahLst/>
              <a:cxnLst/>
              <a:rect l="l" t="t" r="r" b="b"/>
              <a:pathLst>
                <a:path w="2481336" h="2237714">
                  <a:moveTo>
                    <a:pt x="0" y="0"/>
                  </a:moveTo>
                  <a:lnTo>
                    <a:pt x="2481336" y="0"/>
                  </a:lnTo>
                  <a:lnTo>
                    <a:pt x="2481336" y="2237714"/>
                  </a:lnTo>
                  <a:lnTo>
                    <a:pt x="0" y="2237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757717" y="105251"/>
              <a:ext cx="1883324" cy="2132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31"/>
                </a:lnSpc>
              </a:pPr>
              <a:r>
                <a:rPr lang="en-US" sz="9522">
                  <a:solidFill>
                    <a:srgbClr val="485849">
                      <a:alpha val="73725"/>
                    </a:srgbClr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&amp;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7378252" y="5798541"/>
            <a:ext cx="3531496" cy="1508912"/>
          </a:xfrm>
          <a:custGeom>
            <a:avLst/>
            <a:gdLst/>
            <a:ahLst/>
            <a:cxnLst/>
            <a:rect l="l" t="t" r="r" b="b"/>
            <a:pathLst>
              <a:path w="3531496" h="1508912">
                <a:moveTo>
                  <a:pt x="0" y="0"/>
                </a:moveTo>
                <a:lnTo>
                  <a:pt x="3531496" y="0"/>
                </a:lnTo>
                <a:lnTo>
                  <a:pt x="3531496" y="1508912"/>
                </a:lnTo>
                <a:lnTo>
                  <a:pt x="0" y="15089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5673298" y="3808171"/>
            <a:ext cx="6941403" cy="155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1"/>
              </a:lnSpc>
            </a:pPr>
            <a:r>
              <a:rPr lang="en-US" sz="910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감사합니다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6181596" y="4413888"/>
            <a:ext cx="818710" cy="703579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181596" y="7819035"/>
            <a:ext cx="818710" cy="703579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05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092689" y="4965084"/>
            <a:ext cx="818710" cy="703579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181596" y="6115331"/>
            <a:ext cx="818710" cy="703579"/>
            <a:chOff x="0" y="0"/>
            <a:chExt cx="812800" cy="698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03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092689" y="6818910"/>
            <a:ext cx="818710" cy="703579"/>
            <a:chOff x="0" y="0"/>
            <a:chExt cx="812800" cy="6985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04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017519" y="1749808"/>
            <a:ext cx="3481325" cy="142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목차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21962" y="4509122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클래스 / 실행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133055" y="5060317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시행착오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221962" y="6209767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팀원 역할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133055" y="6912548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팀원소감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282427" y="7942843"/>
            <a:ext cx="3799314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Q / 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10238285" y="5487015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3870789" y="1401775"/>
            <a:ext cx="611027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클래스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768316" y="4848225"/>
            <a:ext cx="49059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DBConnection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3B55D90-7135-D9E1-C641-0FCC66812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6572" y="2795007"/>
            <a:ext cx="8645088" cy="64753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10238285" y="5918868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3870789" y="1401775"/>
            <a:ext cx="611027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클래스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629683" y="5076825"/>
            <a:ext cx="49059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DBExecutor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6D59BC5-046C-EA04-5614-F47151052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386" y="3207770"/>
            <a:ext cx="8763214" cy="5964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10238285" y="5899818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3870789" y="1401775"/>
            <a:ext cx="611027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클래스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13783" y="4884192"/>
            <a:ext cx="49059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Emp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33043FD-4602-BC3C-1DCC-90B3FCFDC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417" y="2720234"/>
            <a:ext cx="9166755" cy="6233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10456378" y="5918868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275297" y="3103326"/>
            <a:ext cx="10676319" cy="5952048"/>
          </a:xfrm>
          <a:custGeom>
            <a:avLst/>
            <a:gdLst/>
            <a:ahLst/>
            <a:cxnLst/>
            <a:rect l="l" t="t" r="r" b="b"/>
            <a:pathLst>
              <a:path w="10676319" h="5952048">
                <a:moveTo>
                  <a:pt x="0" y="0"/>
                </a:moveTo>
                <a:lnTo>
                  <a:pt x="10676319" y="0"/>
                </a:lnTo>
                <a:lnTo>
                  <a:pt x="10676319" y="5952049"/>
                </a:lnTo>
                <a:lnTo>
                  <a:pt x="0" y="59520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3870789" y="1401775"/>
            <a:ext cx="611027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클래스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510855" y="5112792"/>
            <a:ext cx="49059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EmpDao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24000" y="-115133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10238285" y="6147759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3870789" y="1401775"/>
            <a:ext cx="611027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클래스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94954" y="5112792"/>
            <a:ext cx="49059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EmpService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E6F67BF-1C3A-A8C5-7A9A-4EBA717DF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0174" y="-19237"/>
            <a:ext cx="10019225" cy="10287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924C68A-1573-0B8F-B686-3744A9895C2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452" t="-5530" r="7198" b="44645"/>
          <a:stretch>
            <a:fillRect/>
          </a:stretch>
        </p:blipFill>
        <p:spPr>
          <a:xfrm>
            <a:off x="9111934" y="4368625"/>
            <a:ext cx="9199907" cy="5525464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24" name="Freeform 24"/>
          <p:cNvSpPr/>
          <p:nvPr/>
        </p:nvSpPr>
        <p:spPr>
          <a:xfrm>
            <a:off x="9393529" y="998922"/>
            <a:ext cx="8836602" cy="3400593"/>
          </a:xfrm>
          <a:custGeom>
            <a:avLst/>
            <a:gdLst/>
            <a:ahLst/>
            <a:cxnLst/>
            <a:rect l="l" t="t" r="r" b="b"/>
            <a:pathLst>
              <a:path w="11301259" h="4096706">
                <a:moveTo>
                  <a:pt x="0" y="0"/>
                </a:moveTo>
                <a:lnTo>
                  <a:pt x="11301259" y="0"/>
                </a:lnTo>
                <a:lnTo>
                  <a:pt x="11301259" y="4096707"/>
                </a:lnTo>
                <a:lnTo>
                  <a:pt x="0" y="40967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8729697" y="2255697"/>
            <a:ext cx="8963452" cy="5906689"/>
          </a:xfrm>
          <a:custGeom>
            <a:avLst/>
            <a:gdLst/>
            <a:ahLst/>
            <a:cxnLst/>
            <a:rect l="l" t="t" r="r" b="b"/>
            <a:pathLst>
              <a:path w="8963452" h="5906689">
                <a:moveTo>
                  <a:pt x="0" y="0"/>
                </a:moveTo>
                <a:lnTo>
                  <a:pt x="8963451" y="0"/>
                </a:lnTo>
                <a:lnTo>
                  <a:pt x="8963451" y="5906689"/>
                </a:lnTo>
                <a:lnTo>
                  <a:pt x="0" y="59066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4061" b="-4061"/>
            </a:stretch>
          </a:blipFill>
          <a:effectLst>
            <a:outerShdw blurRad="279400" dir="5400000" algn="ctr" rotWithShape="0">
              <a:schemeClr val="bg1"/>
            </a:outerShdw>
          </a:effec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9981064" y="5962529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275297" y="3667740"/>
            <a:ext cx="8705767" cy="4570527"/>
          </a:xfrm>
          <a:custGeom>
            <a:avLst/>
            <a:gdLst/>
            <a:ahLst/>
            <a:cxnLst/>
            <a:rect l="l" t="t" r="r" b="b"/>
            <a:pathLst>
              <a:path w="8705767" h="4570527">
                <a:moveTo>
                  <a:pt x="0" y="0"/>
                </a:moveTo>
                <a:lnTo>
                  <a:pt x="8705767" y="0"/>
                </a:lnTo>
                <a:lnTo>
                  <a:pt x="8705767" y="4570528"/>
                </a:lnTo>
                <a:lnTo>
                  <a:pt x="0" y="45705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3870789" y="1401775"/>
            <a:ext cx="611027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클래스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14280" y="5076825"/>
            <a:ext cx="49059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EmpMethod(interface)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10238285" y="5865997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528439" y="3017325"/>
            <a:ext cx="9685788" cy="5678293"/>
          </a:xfrm>
          <a:custGeom>
            <a:avLst/>
            <a:gdLst/>
            <a:ahLst/>
            <a:cxnLst/>
            <a:rect l="l" t="t" r="r" b="b"/>
            <a:pathLst>
              <a:path w="9685788" h="5678293">
                <a:moveTo>
                  <a:pt x="0" y="0"/>
                </a:moveTo>
                <a:lnTo>
                  <a:pt x="9685787" y="0"/>
                </a:lnTo>
                <a:lnTo>
                  <a:pt x="9685787" y="5678293"/>
                </a:lnTo>
                <a:lnTo>
                  <a:pt x="0" y="56782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3870789" y="1401775"/>
            <a:ext cx="611027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클래스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382711" y="5076825"/>
            <a:ext cx="49059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EmpMain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140</Words>
  <Application>Microsoft Office PowerPoint</Application>
  <PresentationFormat>사용자 지정</PresentationFormat>
  <Paragraphs>78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TDTD한강고딕</vt:lpstr>
      <vt:lpstr>Calibri</vt:lpstr>
      <vt:lpstr>Tlab 레트로라이프 Bold</vt:lpstr>
      <vt:lpstr>TDTD순고딕</vt:lpstr>
      <vt:lpstr>맑은 고딕</vt:lpstr>
      <vt:lpstr>Tlab 레트로라이프</vt:lpstr>
      <vt:lpstr>Montserrat Bold</vt:lpstr>
      <vt:lpstr>Poppins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 베이지 깔끔한 팀 프로젝트 보고서 프레젠테이션</dc:title>
  <cp:lastModifiedBy>LX</cp:lastModifiedBy>
  <cp:revision>8</cp:revision>
  <dcterms:created xsi:type="dcterms:W3CDTF">2006-08-16T00:00:00Z</dcterms:created>
  <dcterms:modified xsi:type="dcterms:W3CDTF">2025-07-21T05:35:00Z</dcterms:modified>
  <dc:identifier>DAGtwGcRWdc</dc:identifier>
</cp:coreProperties>
</file>